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1D412-FC73-4E7C-88F2-51A0775DF34A}" v="1" dt="2023-11-16T14:27:23.989"/>
    <p1510:client id="{C559A973-3BCA-4BB1-B3AF-10EB3201E511}" v="1" dt="2023-11-17T13:00:53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A95BA2-48D4-4F6B-849D-BF0BFE89B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1E303B-D975-1FF5-2343-B30625888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18A0DE-EACB-4D85-A73F-BDA0D949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F2B323-3DEA-681F-B133-B2F381FC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F045FA-E6CA-2D67-84A5-DBE083DA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13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1E7144-55A7-305C-CD89-3876C2DF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B1336B5-4F30-5097-E0BD-AE13FA5D0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704C1C-2F85-D2BA-D961-04A11EFC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46540B-7719-6140-1B33-652443E6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63DB06-4D25-C26D-A6CC-DD1D37D5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12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CA2A9E9-2AFC-0CDE-9B3B-170B2BB2E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C5646FD-79A2-84BD-A4AE-9BA1031DE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CA504C-2481-6ECE-F377-FD0D8FCB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CF34BE-6753-9466-88EB-040F33FE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61A3AF9-25BD-CD2F-D26E-B65B36AE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78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E708C-F066-2264-465A-2DBE005F3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E3B71B-6D0E-5D91-5012-E3244F878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BEE94D-93E4-4F56-78BE-C7B717E5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07DAE1-2A03-D439-9A71-1836EA6D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72F21E-B834-ECE5-E157-8F7E4F54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77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85065B-22E4-D5C3-8DE4-A791784C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5FA4E70-3589-F42A-A435-9DB49B84A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4691B-62F5-27CD-C64A-E724FD90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68EC79-B49D-CD0F-4691-5A1C5946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CF10C7-FA1B-C301-C515-581048E59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5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93424-D297-6247-7701-4D1642FB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9DF0F3-51B3-17B9-13EA-F42FC0442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D6F9C7-5F78-8DEA-C670-A5FE56184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F45610-49F1-531C-7BE8-51FE44CB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6B754D-623C-64A9-88A0-9B692142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DF8316-FD41-F015-0FDF-E045F0BC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4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59606B-D014-990B-8DE4-5A32BE56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745E97-A9DB-EDDF-EE01-805D46A58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9EA46F-3558-41F4-8E61-351268CBF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E137A11-A80A-DF62-6D3D-C2AEBA9BC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9CA65D5-BCC0-5580-24FE-FC03027FD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31CA1F4-8ABA-DFE2-3C27-DFECE537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0AF2A8E-7390-75BF-4D10-E9049635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D9B5620-9369-DAA7-ECDF-00010A64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93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B260DB-C661-A316-5AAD-716A0F43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F1DF96D-5A98-A639-052F-05A48117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D121689-4A51-0B97-69C6-67398916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73A231-9836-E298-8337-33BBA6F6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12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8421706-CF22-3404-5376-7F83ECBD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EEF058C-618E-5528-FB16-E3317FA1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C1D05AE-7254-F350-E392-80EDAF1E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365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F295C7-45C4-3F4C-934F-4951706B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9AA5F3-DFD6-2AFE-537F-BC3560155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DE09F4-3857-8AEC-55DE-98123F215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6F4BEA-EAEA-55E7-7968-3531480E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D5B9C41-7B21-5F78-D754-06C2BE95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268A71-1CCD-8096-3A7C-3E63C487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89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E33E8A-201F-65FC-401E-D92539701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0B9BB6A-D693-34B0-068A-7FCAD0F03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4E8C68-9C8E-C7F3-BCA2-3C118D4CB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C2C698-2BF4-1D82-164D-0870614D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205E1A-28DA-D4CF-7210-A1B3718E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2E8BF9-5F79-8B57-6043-A06322ED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36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EA37462-4D47-EA04-3BAA-73A425A9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FA7BAB-DA7F-EC4E-D244-F3B07E277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E56DCD-BE3F-4533-D3A0-D332724AD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42F61-7C19-4FCE-9555-E3C7F1BE1998}" type="datetimeFigureOut">
              <a:rPr lang="sv-SE" smtClean="0"/>
              <a:t>2023-11-17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A82DC2-00FC-0375-BE41-92B8D50C6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CCE0F6-F750-81E0-7F79-BD83A2EA0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D0296-E46D-40E3-A40D-0956874243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64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391B62B4-A964-5C5A-0A1B-284B1D8A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sv-SE" sz="3600" dirty="0"/>
              <a:t>”Det här BORDE ju gå att lösa på ett smidigare sätt”</a:t>
            </a:r>
            <a:br>
              <a:rPr lang="sv-SE" sz="3600" dirty="0"/>
            </a:br>
            <a:r>
              <a:rPr lang="sv-SE" sz="3600" dirty="0"/>
              <a:t>  </a:t>
            </a:r>
            <a:r>
              <a:rPr lang="sv-SE" sz="1800" dirty="0"/>
              <a:t>Arbetsblad för att hjälpa dig att tänka nytt kring frustrationsmoment i arbetsvardagen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A922A0F-A952-5581-9668-E06BEDF8B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783" y="1768323"/>
            <a:ext cx="4493622" cy="491399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69653E0-92C6-0CDA-49C0-DA9BB73A7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709" y="1825625"/>
            <a:ext cx="4242631" cy="491399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3161FB73-46CA-8218-7797-2522F2D91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68325"/>
            <a:ext cx="4242632" cy="4913994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D0C8005A-AB48-0C72-8675-2CDD973FDF98}"/>
              </a:ext>
            </a:extLst>
          </p:cNvPr>
          <p:cNvSpPr txBox="1"/>
          <p:nvPr/>
        </p:nvSpPr>
        <p:spPr>
          <a:xfrm>
            <a:off x="532003" y="2770720"/>
            <a:ext cx="326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1. Jag blir så frustrerad på att…det tar galet mycket tid!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836822E-5E79-20CD-A92C-FEDFD8EB7357}"/>
              </a:ext>
            </a:extLst>
          </p:cNvPr>
          <p:cNvSpPr txBox="1"/>
          <p:nvPr/>
        </p:nvSpPr>
        <p:spPr>
          <a:xfrm>
            <a:off x="4594860" y="2770721"/>
            <a:ext cx="3263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2. Det borde funka såhär, att det bara sa ”</a:t>
            </a:r>
            <a:r>
              <a:rPr lang="sv-SE" dirty="0" err="1"/>
              <a:t>tjoff</a:t>
            </a:r>
            <a:r>
              <a:rPr lang="sv-SE" dirty="0"/>
              <a:t>” och så…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4CB6C4D-1740-245D-3CD4-E410679AF197}"/>
              </a:ext>
            </a:extLst>
          </p:cNvPr>
          <p:cNvSpPr txBox="1"/>
          <p:nvPr/>
        </p:nvSpPr>
        <p:spPr>
          <a:xfrm>
            <a:off x="8581518" y="2770719"/>
            <a:ext cx="322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3. Jag tar med mig denna briljanta idé till…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45E19EC-B207-D93D-6BF1-040B0978FAB9}"/>
              </a:ext>
            </a:extLst>
          </p:cNvPr>
          <p:cNvSpPr txBox="1"/>
          <p:nvPr/>
        </p:nvSpPr>
        <p:spPr>
          <a:xfrm>
            <a:off x="8074556" y="6559208"/>
            <a:ext cx="394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Modell framtagen av Skellefteå kommun i dialog med Micke Kring, RISE</a:t>
            </a:r>
            <a:r>
              <a:rPr lang="sv-SE" sz="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271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83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”Det här BORDE ju gå att lösa på ett smidigare sätt”   Arbetsblad för att hjälpa dig att tänka nytt kring frustrationsmoment i arbetsvardagen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”Det här BORDE ju gå att lösa på ett smidigare sätt”  Arbetsblad för att tänka nytt kring frustrationsmoment i arbetsvardagen</dc:title>
  <dc:creator>Lisa Skoogh Jansén</dc:creator>
  <cp:lastModifiedBy>Mattias Halbakken</cp:lastModifiedBy>
  <cp:revision>2</cp:revision>
  <dcterms:created xsi:type="dcterms:W3CDTF">2023-11-16T13:50:15Z</dcterms:created>
  <dcterms:modified xsi:type="dcterms:W3CDTF">2023-11-17T13:00:53Z</dcterms:modified>
</cp:coreProperties>
</file>